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486" r:id="rId2"/>
    <p:sldId id="489" r:id="rId3"/>
    <p:sldId id="537" r:id="rId4"/>
    <p:sldId id="545" r:id="rId5"/>
    <p:sldId id="546" r:id="rId6"/>
    <p:sldId id="525" r:id="rId7"/>
    <p:sldId id="544" r:id="rId8"/>
    <p:sldId id="548" r:id="rId9"/>
    <p:sldId id="550" r:id="rId10"/>
    <p:sldId id="551" r:id="rId11"/>
    <p:sldId id="547" r:id="rId12"/>
    <p:sldId id="514" r:id="rId13"/>
    <p:sldId id="515" r:id="rId14"/>
  </p:sldIdLst>
  <p:sldSz cx="12192000" cy="6858000"/>
  <p:notesSz cx="6858000" cy="9144000"/>
  <p:embeddedFontLst>
    <p:embeddedFont>
      <p:font typeface="Microsoft YaHei UI" panose="020B0503020204020204" pitchFamily="34" charset="-122"/>
      <p:regular r:id="rId15"/>
      <p:bold r:id="rId16"/>
    </p:embeddedFont>
    <p:embeddedFont>
      <p:font typeface="나눔스퀘어 Bold" panose="020B0600000101010101" pitchFamily="50" charset="-127"/>
      <p:bold r:id="rId17"/>
    </p:embeddedFont>
    <p:embeddedFont>
      <p:font typeface="나눔스퀘어 ExtraBold" panose="020B0600000101010101" pitchFamily="50" charset="-127"/>
      <p:bold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66FF99"/>
    <a:srgbClr val="39BBBD"/>
    <a:srgbClr val="45494C"/>
    <a:srgbClr val="D95C4F"/>
    <a:srgbClr val="5766F7"/>
    <a:srgbClr val="9EDED8"/>
    <a:srgbClr val="99E3BE"/>
    <a:srgbClr val="BDF5CE"/>
    <a:srgbClr val="D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32" autoAdjust="0"/>
    <p:restoredTop sz="86364" autoAdjust="0"/>
  </p:normalViewPr>
  <p:slideViewPr>
    <p:cSldViewPr snapToGrid="0">
      <p:cViewPr varScale="1">
        <p:scale>
          <a:sx n="91" d="100"/>
          <a:sy n="91" d="100"/>
        </p:scale>
        <p:origin x="437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216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wmf>
</file>

<file path=ppt/media/image7.wm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image" Target="../media/image8.png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1.bin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282F34"/>
          </a:fgClr>
          <a:bgClr>
            <a:srgbClr val="21262A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74211" y="0"/>
            <a:ext cx="7653552" cy="7358743"/>
            <a:chOff x="374211" y="0"/>
            <a:chExt cx="7653552" cy="7358743"/>
          </a:xfrm>
        </p:grpSpPr>
        <p:sp>
          <p:nvSpPr>
            <p:cNvPr id="19" name="원호 18"/>
            <p:cNvSpPr/>
            <p:nvPr/>
          </p:nvSpPr>
          <p:spPr>
            <a:xfrm>
              <a:off x="374211" y="2155701"/>
              <a:ext cx="5094514" cy="5094514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595087" y="0"/>
              <a:ext cx="7432676" cy="7358743"/>
              <a:chOff x="595087" y="0"/>
              <a:chExt cx="7432676" cy="7358743"/>
            </a:xfrm>
          </p:grpSpPr>
          <p:sp>
            <p:nvSpPr>
              <p:cNvPr id="8" name="원호 7"/>
              <p:cNvSpPr/>
              <p:nvPr/>
            </p:nvSpPr>
            <p:spPr>
              <a:xfrm>
                <a:off x="595087" y="0"/>
                <a:ext cx="7358743" cy="7358743"/>
              </a:xfrm>
              <a:prstGeom prst="arc">
                <a:avLst>
                  <a:gd name="adj1" fmla="val 16200000"/>
                  <a:gd name="adj2" fmla="val 3531899"/>
                </a:avLst>
              </a:prstGeom>
              <a:ln cap="rnd">
                <a:solidFill>
                  <a:srgbClr val="3E4850"/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7897135" y="3701143"/>
                <a:ext cx="130628" cy="13062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7767871" y="2618559"/>
                <a:ext cx="130628" cy="130628"/>
              </a:xfrm>
              <a:prstGeom prst="ellipse">
                <a:avLst/>
              </a:prstGeom>
              <a:solidFill>
                <a:srgbClr val="FF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7240468" y="1514672"/>
                <a:ext cx="77908" cy="7790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6611818" y="816770"/>
                <a:ext cx="77908" cy="77908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6" name="원호 25"/>
            <p:cNvSpPr/>
            <p:nvPr/>
          </p:nvSpPr>
          <p:spPr>
            <a:xfrm>
              <a:off x="911621" y="4405367"/>
              <a:ext cx="2601600" cy="2601600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직사각형 4"/>
          <p:cNvSpPr/>
          <p:nvPr/>
        </p:nvSpPr>
        <p:spPr>
          <a:xfrm>
            <a:off x="1144050" y="703875"/>
            <a:ext cx="49188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Block-pop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 </a:t>
            </a:r>
            <a:r>
              <a:rPr lang="ko-KR" altLang="en-US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공개</a:t>
            </a: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SW</a:t>
            </a:r>
            <a:r>
              <a:rPr lang="ko-KR" altLang="en-US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</a:t>
            </a: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r>
              <a:rPr lang="ko-KR" altLang="en-US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en-US" altLang="ko-KR" sz="1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(Macaron) # Week 9</a:t>
            </a:r>
            <a:endParaRPr lang="ko-KR" altLang="en-US" sz="32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153663" y="1992493"/>
            <a:ext cx="292025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권하현</a:t>
            </a:r>
            <a:endParaRPr lang="en-US" altLang="ko-KR" sz="1600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2016112100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8261209" y="3262857"/>
            <a:ext cx="2705159" cy="1060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chemeClr val="bg1"/>
                </a:solidFill>
              </a:rPr>
              <a:t>유현지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2016112095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3328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아이템 개수 나타내는 동영상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pic>
        <p:nvPicPr>
          <p:cNvPr id="1026" name="Picture 2" descr="C:\Users\권하현\Desktop\아이템 개수 나타냄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50528" y="1303336"/>
            <a:ext cx="6818312" cy="51003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48872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아이템 개수 표시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0F1E127-36D3-4A60-8BA5-E0856873A97A}"/>
              </a:ext>
            </a:extLst>
          </p:cNvPr>
          <p:cNvGrpSpPr/>
          <p:nvPr/>
        </p:nvGrpSpPr>
        <p:grpSpPr>
          <a:xfrm>
            <a:off x="2185415" y="1371856"/>
            <a:ext cx="8084192" cy="3020153"/>
            <a:chOff x="2185415" y="1371856"/>
            <a:chExt cx="8084192" cy="3020153"/>
          </a:xfrm>
        </p:grpSpPr>
        <p:sp>
          <p:nvSpPr>
            <p:cNvPr id="22" name="사각형: 둥근 위쪽 모서리 21">
              <a:extLst>
                <a:ext uri="{FF2B5EF4-FFF2-40B4-BE49-F238E27FC236}">
                  <a16:creationId xmlns:a16="http://schemas.microsoft.com/office/drawing/2014/main" id="{800013D1-DBEA-4E52-8FC6-7DC742419D04}"/>
                </a:ext>
              </a:extLst>
            </p:cNvPr>
            <p:cNvSpPr/>
            <p:nvPr/>
          </p:nvSpPr>
          <p:spPr>
            <a:xfrm>
              <a:off x="2185415" y="1371856"/>
              <a:ext cx="2744822" cy="1094136"/>
            </a:xfrm>
            <a:prstGeom prst="round2Same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VsGameRenderer.cpp</a:t>
              </a:r>
            </a:p>
            <a:p>
              <a:pPr algn="ctr"/>
              <a:endParaRPr lang="en-US" altLang="ko-KR" sz="1100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</p:txBody>
        </p:sp>
        <p:pic>
          <p:nvPicPr>
            <p:cNvPr id="18" name="Picture 2" descr="C:\Users\권하현\Desktop\ㅇ.png">
              <a:extLst>
                <a:ext uri="{FF2B5EF4-FFF2-40B4-BE49-F238E27FC236}">
                  <a16:creationId xmlns:a16="http://schemas.microsoft.com/office/drawing/2014/main" id="{E4B4B0DE-63DB-4B34-80D2-F1D6013178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b="13337"/>
            <a:stretch/>
          </p:blipFill>
          <p:spPr bwMode="auto">
            <a:xfrm>
              <a:off x="2210582" y="1849582"/>
              <a:ext cx="8059025" cy="2542427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D0089F0-2FB2-482B-9863-8B7FA2754F82}"/>
              </a:ext>
            </a:extLst>
          </p:cNvPr>
          <p:cNvGrpSpPr/>
          <p:nvPr/>
        </p:nvGrpSpPr>
        <p:grpSpPr>
          <a:xfrm>
            <a:off x="2185415" y="4754921"/>
            <a:ext cx="5797317" cy="1753610"/>
            <a:chOff x="2193804" y="4654253"/>
            <a:chExt cx="5797317" cy="1753610"/>
          </a:xfrm>
        </p:grpSpPr>
        <p:sp>
          <p:nvSpPr>
            <p:cNvPr id="20" name="사각형: 둥근 위쪽 모서리 19">
              <a:extLst>
                <a:ext uri="{FF2B5EF4-FFF2-40B4-BE49-F238E27FC236}">
                  <a16:creationId xmlns:a16="http://schemas.microsoft.com/office/drawing/2014/main" id="{C2FFD360-6F7B-4C11-A109-F3546BF91791}"/>
                </a:ext>
              </a:extLst>
            </p:cNvPr>
            <p:cNvSpPr/>
            <p:nvPr/>
          </p:nvSpPr>
          <p:spPr>
            <a:xfrm>
              <a:off x="2193804" y="4654253"/>
              <a:ext cx="1661636" cy="981739"/>
            </a:xfrm>
            <a:prstGeom prst="round2Same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panelpop.ini</a:t>
              </a: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CE26673-DBBD-4F9E-B157-857E6E35E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18971" y="5131513"/>
              <a:ext cx="5772150" cy="1276350"/>
            </a:xfrm>
            <a:prstGeom prst="rect">
              <a:avLst/>
            </a:prstGeom>
            <a:ln w="28575">
              <a:solidFill>
                <a:srgbClr val="FFC00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772649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POINT2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2579699" y="450137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향후 계획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모서리가 둥근 직사각형 5">
            <a:extLst>
              <a:ext uri="{FF2B5EF4-FFF2-40B4-BE49-F238E27FC236}">
                <a16:creationId xmlns:a16="http://schemas.microsoft.com/office/drawing/2014/main" id="{A5667B88-EEE1-4579-857B-9629BFA6AFC8}"/>
              </a:ext>
            </a:extLst>
          </p:cNvPr>
          <p:cNvSpPr/>
          <p:nvPr/>
        </p:nvSpPr>
        <p:spPr>
          <a:xfrm>
            <a:off x="5334713" y="2853877"/>
            <a:ext cx="2388751" cy="3243593"/>
          </a:xfrm>
          <a:prstGeom prst="roundRect">
            <a:avLst>
              <a:gd name="adj" fmla="val 13942"/>
            </a:avLst>
          </a:prstGeom>
          <a:solidFill>
            <a:srgbClr val="39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ctr">
              <a:lnSpc>
                <a:spcPct val="150000"/>
              </a:lnSpc>
            </a:pPr>
            <a:r>
              <a:rPr lang="ko-KR" altLang="en-US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오류 수정 및 검토</a:t>
            </a:r>
            <a:endParaRPr lang="en-US" altLang="ko-KR" b="1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A58324B-8C46-4275-9596-60D3EC7F5454}"/>
              </a:ext>
            </a:extLst>
          </p:cNvPr>
          <p:cNvGrpSpPr/>
          <p:nvPr/>
        </p:nvGrpSpPr>
        <p:grpSpPr>
          <a:xfrm>
            <a:off x="5716782" y="1835936"/>
            <a:ext cx="1648639" cy="3095869"/>
            <a:chOff x="1581150" y="1301261"/>
            <a:chExt cx="1475025" cy="2769851"/>
          </a:xfrm>
          <a:effectLst>
            <a:outerShdw blurRad="304800" dist="38100" dir="16200000" rotWithShape="0">
              <a:prstClr val="black">
                <a:alpha val="40000"/>
              </a:prstClr>
            </a:outerShdw>
          </a:effectLst>
        </p:grpSpPr>
        <p:sp>
          <p:nvSpPr>
            <p:cNvPr id="33" name="순서도: 수동 입력 32">
              <a:extLst>
                <a:ext uri="{FF2B5EF4-FFF2-40B4-BE49-F238E27FC236}">
                  <a16:creationId xmlns:a16="http://schemas.microsoft.com/office/drawing/2014/main" id="{BE8E9B43-D807-43BE-B7CB-D3F056FFA2B2}"/>
                </a:ext>
              </a:extLst>
            </p:cNvPr>
            <p:cNvSpPr/>
            <p:nvPr/>
          </p:nvSpPr>
          <p:spPr>
            <a:xfrm>
              <a:off x="1581150" y="1301261"/>
              <a:ext cx="1475025" cy="2303585"/>
            </a:xfrm>
            <a:prstGeom prst="flowChartManualInput">
              <a:avLst/>
            </a:prstGeom>
            <a:solidFill>
              <a:schemeClr val="bg1"/>
            </a:solidFill>
            <a:ln w="4445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66DAD0A1-1580-4EEF-973F-C00953BF9168}"/>
                </a:ext>
              </a:extLst>
            </p:cNvPr>
            <p:cNvSpPr/>
            <p:nvPr/>
          </p:nvSpPr>
          <p:spPr>
            <a:xfrm flipV="1">
              <a:off x="2667000" y="3801693"/>
              <a:ext cx="209549" cy="269419"/>
            </a:xfrm>
            <a:prstGeom prst="triangle">
              <a:avLst/>
            </a:prstGeom>
            <a:solidFill>
              <a:schemeClr val="bg1"/>
            </a:solidFill>
            <a:ln w="187325" cap="sq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DACA976-D334-459B-8D42-28BA89817869}"/>
              </a:ext>
            </a:extLst>
          </p:cNvPr>
          <p:cNvGrpSpPr/>
          <p:nvPr/>
        </p:nvGrpSpPr>
        <p:grpSpPr>
          <a:xfrm>
            <a:off x="5716782" y="1835936"/>
            <a:ext cx="1648639" cy="3095869"/>
            <a:chOff x="1581150" y="1301261"/>
            <a:chExt cx="1475025" cy="2769851"/>
          </a:xfrm>
          <a:effectLst>
            <a:outerShdw dist="3683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6" name="순서도: 수동 입력 35">
              <a:extLst>
                <a:ext uri="{FF2B5EF4-FFF2-40B4-BE49-F238E27FC236}">
                  <a16:creationId xmlns:a16="http://schemas.microsoft.com/office/drawing/2014/main" id="{FD2CD18E-18D1-4054-8535-70BE0E5C1AF9}"/>
                </a:ext>
              </a:extLst>
            </p:cNvPr>
            <p:cNvSpPr/>
            <p:nvPr/>
          </p:nvSpPr>
          <p:spPr>
            <a:xfrm>
              <a:off x="1581150" y="1301261"/>
              <a:ext cx="1475025" cy="2303585"/>
            </a:xfrm>
            <a:prstGeom prst="flowChartManualInput">
              <a:avLst/>
            </a:prstGeom>
            <a:solidFill>
              <a:schemeClr val="bg1"/>
            </a:solidFill>
            <a:ln w="4445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이등변 삼각형 36">
              <a:extLst>
                <a:ext uri="{FF2B5EF4-FFF2-40B4-BE49-F238E27FC236}">
                  <a16:creationId xmlns:a16="http://schemas.microsoft.com/office/drawing/2014/main" id="{CA098DFA-78C1-419D-927A-7FA5AA57F950}"/>
                </a:ext>
              </a:extLst>
            </p:cNvPr>
            <p:cNvSpPr/>
            <p:nvPr/>
          </p:nvSpPr>
          <p:spPr>
            <a:xfrm flipV="1">
              <a:off x="2667000" y="3801693"/>
              <a:ext cx="209549" cy="269419"/>
            </a:xfrm>
            <a:prstGeom prst="triangle">
              <a:avLst/>
            </a:prstGeom>
            <a:solidFill>
              <a:schemeClr val="bg1"/>
            </a:solidFill>
            <a:ln w="187325" cap="sq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8" name="Freeform 11">
            <a:extLst>
              <a:ext uri="{FF2B5EF4-FFF2-40B4-BE49-F238E27FC236}">
                <a16:creationId xmlns:a16="http://schemas.microsoft.com/office/drawing/2014/main" id="{8B5C5C83-9CB3-4B3B-A955-E0B65DAAB590}"/>
              </a:ext>
            </a:extLst>
          </p:cNvPr>
          <p:cNvSpPr>
            <a:spLocks noEditPoints="1"/>
          </p:cNvSpPr>
          <p:nvPr/>
        </p:nvSpPr>
        <p:spPr bwMode="auto">
          <a:xfrm>
            <a:off x="6378762" y="2590671"/>
            <a:ext cx="366309" cy="449724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rgbClr val="39BBB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  <a:latin typeface="+mn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38D28C8-6784-4190-8F25-9DF3111F6D8B}"/>
              </a:ext>
            </a:extLst>
          </p:cNvPr>
          <p:cNvSpPr txBox="1"/>
          <p:nvPr/>
        </p:nvSpPr>
        <p:spPr>
          <a:xfrm>
            <a:off x="5505408" y="3222814"/>
            <a:ext cx="2058095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39BB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71621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5877838" y="1794305"/>
            <a:ext cx="0" cy="13695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4866173" y="1970602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5" name="직사각형 94"/>
          <p:cNvSpPr/>
          <p:nvPr/>
        </p:nvSpPr>
        <p:spPr>
          <a:xfrm>
            <a:off x="6374459" y="1794305"/>
            <a:ext cx="14710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72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끝</a:t>
            </a:r>
            <a:endParaRPr lang="en-US" altLang="ko-KR" sz="72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612479-95A5-45D0-B810-7AF0EB83CFD2}"/>
              </a:ext>
            </a:extLst>
          </p:cNvPr>
          <p:cNvSpPr txBox="1"/>
          <p:nvPr/>
        </p:nvSpPr>
        <p:spPr>
          <a:xfrm>
            <a:off x="4837482" y="3685032"/>
            <a:ext cx="2517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161517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09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POINT0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2579699" y="450137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  <a:endParaRPr lang="en-US" altLang="ko-KR" sz="36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0" name="Group 14"/>
          <p:cNvGrpSpPr>
            <a:grpSpLocks noChangeAspect="1"/>
          </p:cNvGrpSpPr>
          <p:nvPr/>
        </p:nvGrpSpPr>
        <p:grpSpPr bwMode="auto">
          <a:xfrm>
            <a:off x="3570265" y="2423742"/>
            <a:ext cx="1867512" cy="1584101"/>
            <a:chOff x="3669" y="3943"/>
            <a:chExt cx="626" cy="531"/>
          </a:xfrm>
          <a:noFill/>
        </p:grpSpPr>
        <p:sp>
          <p:nvSpPr>
            <p:cNvPr id="101" name="Freeform 16"/>
            <p:cNvSpPr>
              <a:spLocks noEditPoints="1"/>
            </p:cNvSpPr>
            <p:nvPr/>
          </p:nvSpPr>
          <p:spPr bwMode="auto">
            <a:xfrm>
              <a:off x="3669" y="3943"/>
              <a:ext cx="626" cy="531"/>
            </a:xfrm>
            <a:custGeom>
              <a:avLst/>
              <a:gdLst>
                <a:gd name="T0" fmla="*/ 1532 w 3756"/>
                <a:gd name="T1" fmla="*/ 2536 h 3186"/>
                <a:gd name="T2" fmla="*/ 1516 w 3756"/>
                <a:gd name="T3" fmla="*/ 2550 h 3186"/>
                <a:gd name="T4" fmla="*/ 1450 w 3756"/>
                <a:gd name="T5" fmla="*/ 2904 h 3186"/>
                <a:gd name="T6" fmla="*/ 1457 w 3756"/>
                <a:gd name="T7" fmla="*/ 2929 h 3186"/>
                <a:gd name="T8" fmla="*/ 1481 w 3756"/>
                <a:gd name="T9" fmla="*/ 2941 h 3186"/>
                <a:gd name="T10" fmla="*/ 2288 w 3756"/>
                <a:gd name="T11" fmla="*/ 2937 h 3186"/>
                <a:gd name="T12" fmla="*/ 2304 w 3756"/>
                <a:gd name="T13" fmla="*/ 2921 h 3186"/>
                <a:gd name="T14" fmla="*/ 2306 w 3756"/>
                <a:gd name="T15" fmla="*/ 2905 h 3186"/>
                <a:gd name="T16" fmla="*/ 2243 w 3756"/>
                <a:gd name="T17" fmla="*/ 2560 h 3186"/>
                <a:gd name="T18" fmla="*/ 2233 w 3756"/>
                <a:gd name="T19" fmla="*/ 2542 h 3186"/>
                <a:gd name="T20" fmla="*/ 2214 w 3756"/>
                <a:gd name="T21" fmla="*/ 2534 h 3186"/>
                <a:gd name="T22" fmla="*/ 585 w 3756"/>
                <a:gd name="T23" fmla="*/ 305 h 3186"/>
                <a:gd name="T24" fmla="*/ 560 w 3756"/>
                <a:gd name="T25" fmla="*/ 314 h 3186"/>
                <a:gd name="T26" fmla="*/ 544 w 3756"/>
                <a:gd name="T27" fmla="*/ 336 h 3186"/>
                <a:gd name="T28" fmla="*/ 542 w 3756"/>
                <a:gd name="T29" fmla="*/ 1890 h 3186"/>
                <a:gd name="T30" fmla="*/ 553 w 3756"/>
                <a:gd name="T31" fmla="*/ 1921 h 3186"/>
                <a:gd name="T32" fmla="*/ 3188 w 3756"/>
                <a:gd name="T33" fmla="*/ 1930 h 3186"/>
                <a:gd name="T34" fmla="*/ 3211 w 3756"/>
                <a:gd name="T35" fmla="*/ 1906 h 3186"/>
                <a:gd name="T36" fmla="*/ 3214 w 3756"/>
                <a:gd name="T37" fmla="*/ 350 h 3186"/>
                <a:gd name="T38" fmla="*/ 3206 w 3756"/>
                <a:gd name="T39" fmla="*/ 324 h 3186"/>
                <a:gd name="T40" fmla="*/ 3185 w 3756"/>
                <a:gd name="T41" fmla="*/ 308 h 3186"/>
                <a:gd name="T42" fmla="*/ 585 w 3756"/>
                <a:gd name="T43" fmla="*/ 305 h 3186"/>
                <a:gd name="T44" fmla="*/ 3170 w 3756"/>
                <a:gd name="T45" fmla="*/ 0 h 3186"/>
                <a:gd name="T46" fmla="*/ 3263 w 3756"/>
                <a:gd name="T47" fmla="*/ 13 h 3186"/>
                <a:gd name="T48" fmla="*/ 3346 w 3756"/>
                <a:gd name="T49" fmla="*/ 48 h 3186"/>
                <a:gd name="T50" fmla="*/ 3418 w 3756"/>
                <a:gd name="T51" fmla="*/ 103 h 3186"/>
                <a:gd name="T52" fmla="*/ 3473 w 3756"/>
                <a:gd name="T53" fmla="*/ 173 h 3186"/>
                <a:gd name="T54" fmla="*/ 3508 w 3756"/>
                <a:gd name="T55" fmla="*/ 256 h 3186"/>
                <a:gd name="T56" fmla="*/ 3520 w 3756"/>
                <a:gd name="T57" fmla="*/ 350 h 3186"/>
                <a:gd name="T58" fmla="*/ 3518 w 3756"/>
                <a:gd name="T59" fmla="*/ 1931 h 3186"/>
                <a:gd name="T60" fmla="*/ 3500 w 3756"/>
                <a:gd name="T61" fmla="*/ 2009 h 3186"/>
                <a:gd name="T62" fmla="*/ 3516 w 3756"/>
                <a:gd name="T63" fmla="*/ 2049 h 3186"/>
                <a:gd name="T64" fmla="*/ 3754 w 3756"/>
                <a:gd name="T65" fmla="*/ 3006 h 3186"/>
                <a:gd name="T66" fmla="*/ 3753 w 3756"/>
                <a:gd name="T67" fmla="*/ 3060 h 3186"/>
                <a:gd name="T68" fmla="*/ 3729 w 3756"/>
                <a:gd name="T69" fmla="*/ 3116 h 3186"/>
                <a:gd name="T70" fmla="*/ 3687 w 3756"/>
                <a:gd name="T71" fmla="*/ 3158 h 3186"/>
                <a:gd name="T72" fmla="*/ 3631 w 3756"/>
                <a:gd name="T73" fmla="*/ 3182 h 3186"/>
                <a:gd name="T74" fmla="*/ 157 w 3756"/>
                <a:gd name="T75" fmla="*/ 3186 h 3186"/>
                <a:gd name="T76" fmla="*/ 101 w 3756"/>
                <a:gd name="T77" fmla="*/ 3175 h 3186"/>
                <a:gd name="T78" fmla="*/ 52 w 3756"/>
                <a:gd name="T79" fmla="*/ 3146 h 3186"/>
                <a:gd name="T80" fmla="*/ 18 w 3756"/>
                <a:gd name="T81" fmla="*/ 3101 h 3186"/>
                <a:gd name="T82" fmla="*/ 1 w 3756"/>
                <a:gd name="T83" fmla="*/ 3047 h 3186"/>
                <a:gd name="T84" fmla="*/ 5 w 3756"/>
                <a:gd name="T85" fmla="*/ 2991 h 3186"/>
                <a:gd name="T86" fmla="*/ 247 w 3756"/>
                <a:gd name="T87" fmla="*/ 2028 h 3186"/>
                <a:gd name="T88" fmla="*/ 245 w 3756"/>
                <a:gd name="T89" fmla="*/ 1970 h 3186"/>
                <a:gd name="T90" fmla="*/ 236 w 3756"/>
                <a:gd name="T91" fmla="*/ 1890 h 3186"/>
                <a:gd name="T92" fmla="*/ 239 w 3756"/>
                <a:gd name="T93" fmla="*/ 302 h 3186"/>
                <a:gd name="T94" fmla="*/ 263 w 3756"/>
                <a:gd name="T95" fmla="*/ 214 h 3186"/>
                <a:gd name="T96" fmla="*/ 308 w 3756"/>
                <a:gd name="T97" fmla="*/ 136 h 3186"/>
                <a:gd name="T98" fmla="*/ 372 w 3756"/>
                <a:gd name="T99" fmla="*/ 73 h 3186"/>
                <a:gd name="T100" fmla="*/ 450 w 3756"/>
                <a:gd name="T101" fmla="*/ 27 h 3186"/>
                <a:gd name="T102" fmla="*/ 538 w 3756"/>
                <a:gd name="T103" fmla="*/ 3 h 3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56" h="3186">
                  <a:moveTo>
                    <a:pt x="1542" y="2534"/>
                  </a:moveTo>
                  <a:lnTo>
                    <a:pt x="1532" y="2536"/>
                  </a:lnTo>
                  <a:lnTo>
                    <a:pt x="1523" y="2542"/>
                  </a:lnTo>
                  <a:lnTo>
                    <a:pt x="1516" y="2550"/>
                  </a:lnTo>
                  <a:lnTo>
                    <a:pt x="1513" y="2560"/>
                  </a:lnTo>
                  <a:lnTo>
                    <a:pt x="1450" y="2904"/>
                  </a:lnTo>
                  <a:lnTo>
                    <a:pt x="1451" y="2917"/>
                  </a:lnTo>
                  <a:lnTo>
                    <a:pt x="1457" y="2929"/>
                  </a:lnTo>
                  <a:lnTo>
                    <a:pt x="1467" y="2937"/>
                  </a:lnTo>
                  <a:lnTo>
                    <a:pt x="1481" y="2941"/>
                  </a:lnTo>
                  <a:lnTo>
                    <a:pt x="2275" y="2941"/>
                  </a:lnTo>
                  <a:lnTo>
                    <a:pt x="2288" y="2937"/>
                  </a:lnTo>
                  <a:lnTo>
                    <a:pt x="2297" y="2932"/>
                  </a:lnTo>
                  <a:lnTo>
                    <a:pt x="2304" y="2921"/>
                  </a:lnTo>
                  <a:lnTo>
                    <a:pt x="2306" y="2909"/>
                  </a:lnTo>
                  <a:lnTo>
                    <a:pt x="2306" y="2905"/>
                  </a:lnTo>
                  <a:lnTo>
                    <a:pt x="2305" y="2901"/>
                  </a:lnTo>
                  <a:lnTo>
                    <a:pt x="2243" y="2560"/>
                  </a:lnTo>
                  <a:lnTo>
                    <a:pt x="2240" y="2550"/>
                  </a:lnTo>
                  <a:lnTo>
                    <a:pt x="2233" y="2542"/>
                  </a:lnTo>
                  <a:lnTo>
                    <a:pt x="2224" y="2536"/>
                  </a:lnTo>
                  <a:lnTo>
                    <a:pt x="2214" y="2534"/>
                  </a:lnTo>
                  <a:lnTo>
                    <a:pt x="1542" y="2534"/>
                  </a:lnTo>
                  <a:close/>
                  <a:moveTo>
                    <a:pt x="585" y="305"/>
                  </a:moveTo>
                  <a:lnTo>
                    <a:pt x="571" y="308"/>
                  </a:lnTo>
                  <a:lnTo>
                    <a:pt x="560" y="314"/>
                  </a:lnTo>
                  <a:lnTo>
                    <a:pt x="550" y="324"/>
                  </a:lnTo>
                  <a:lnTo>
                    <a:pt x="544" y="336"/>
                  </a:lnTo>
                  <a:lnTo>
                    <a:pt x="542" y="350"/>
                  </a:lnTo>
                  <a:lnTo>
                    <a:pt x="542" y="1890"/>
                  </a:lnTo>
                  <a:lnTo>
                    <a:pt x="544" y="1906"/>
                  </a:lnTo>
                  <a:lnTo>
                    <a:pt x="553" y="1921"/>
                  </a:lnTo>
                  <a:lnTo>
                    <a:pt x="567" y="1930"/>
                  </a:lnTo>
                  <a:lnTo>
                    <a:pt x="3188" y="1930"/>
                  </a:lnTo>
                  <a:lnTo>
                    <a:pt x="3202" y="1921"/>
                  </a:lnTo>
                  <a:lnTo>
                    <a:pt x="3211" y="1906"/>
                  </a:lnTo>
                  <a:lnTo>
                    <a:pt x="3214" y="1890"/>
                  </a:lnTo>
                  <a:lnTo>
                    <a:pt x="3214" y="350"/>
                  </a:lnTo>
                  <a:lnTo>
                    <a:pt x="3212" y="336"/>
                  </a:lnTo>
                  <a:lnTo>
                    <a:pt x="3206" y="324"/>
                  </a:lnTo>
                  <a:lnTo>
                    <a:pt x="3196" y="314"/>
                  </a:lnTo>
                  <a:lnTo>
                    <a:pt x="3185" y="308"/>
                  </a:lnTo>
                  <a:lnTo>
                    <a:pt x="3170" y="305"/>
                  </a:lnTo>
                  <a:lnTo>
                    <a:pt x="585" y="305"/>
                  </a:lnTo>
                  <a:close/>
                  <a:moveTo>
                    <a:pt x="585" y="0"/>
                  </a:moveTo>
                  <a:lnTo>
                    <a:pt x="3170" y="0"/>
                  </a:lnTo>
                  <a:lnTo>
                    <a:pt x="3218" y="3"/>
                  </a:lnTo>
                  <a:lnTo>
                    <a:pt x="3263" y="13"/>
                  </a:lnTo>
                  <a:lnTo>
                    <a:pt x="3306" y="27"/>
                  </a:lnTo>
                  <a:lnTo>
                    <a:pt x="3346" y="48"/>
                  </a:lnTo>
                  <a:lnTo>
                    <a:pt x="3384" y="73"/>
                  </a:lnTo>
                  <a:lnTo>
                    <a:pt x="3418" y="103"/>
                  </a:lnTo>
                  <a:lnTo>
                    <a:pt x="3448" y="136"/>
                  </a:lnTo>
                  <a:lnTo>
                    <a:pt x="3473" y="173"/>
                  </a:lnTo>
                  <a:lnTo>
                    <a:pt x="3493" y="214"/>
                  </a:lnTo>
                  <a:lnTo>
                    <a:pt x="3508" y="256"/>
                  </a:lnTo>
                  <a:lnTo>
                    <a:pt x="3517" y="302"/>
                  </a:lnTo>
                  <a:lnTo>
                    <a:pt x="3520" y="350"/>
                  </a:lnTo>
                  <a:lnTo>
                    <a:pt x="3520" y="1890"/>
                  </a:lnTo>
                  <a:lnTo>
                    <a:pt x="3518" y="1931"/>
                  </a:lnTo>
                  <a:lnTo>
                    <a:pt x="3510" y="1970"/>
                  </a:lnTo>
                  <a:lnTo>
                    <a:pt x="3500" y="2009"/>
                  </a:lnTo>
                  <a:lnTo>
                    <a:pt x="3509" y="2028"/>
                  </a:lnTo>
                  <a:lnTo>
                    <a:pt x="3516" y="2049"/>
                  </a:lnTo>
                  <a:lnTo>
                    <a:pt x="3749" y="2983"/>
                  </a:lnTo>
                  <a:lnTo>
                    <a:pt x="3754" y="3006"/>
                  </a:lnTo>
                  <a:lnTo>
                    <a:pt x="3756" y="3029"/>
                  </a:lnTo>
                  <a:lnTo>
                    <a:pt x="3753" y="3060"/>
                  </a:lnTo>
                  <a:lnTo>
                    <a:pt x="3743" y="3090"/>
                  </a:lnTo>
                  <a:lnTo>
                    <a:pt x="3729" y="3116"/>
                  </a:lnTo>
                  <a:lnTo>
                    <a:pt x="3710" y="3140"/>
                  </a:lnTo>
                  <a:lnTo>
                    <a:pt x="3687" y="3158"/>
                  </a:lnTo>
                  <a:lnTo>
                    <a:pt x="3660" y="3173"/>
                  </a:lnTo>
                  <a:lnTo>
                    <a:pt x="3631" y="3182"/>
                  </a:lnTo>
                  <a:lnTo>
                    <a:pt x="3599" y="3186"/>
                  </a:lnTo>
                  <a:lnTo>
                    <a:pt x="157" y="3186"/>
                  </a:lnTo>
                  <a:lnTo>
                    <a:pt x="129" y="3183"/>
                  </a:lnTo>
                  <a:lnTo>
                    <a:pt x="101" y="3175"/>
                  </a:lnTo>
                  <a:lnTo>
                    <a:pt x="75" y="3163"/>
                  </a:lnTo>
                  <a:lnTo>
                    <a:pt x="52" y="3146"/>
                  </a:lnTo>
                  <a:lnTo>
                    <a:pt x="33" y="3125"/>
                  </a:lnTo>
                  <a:lnTo>
                    <a:pt x="18" y="3101"/>
                  </a:lnTo>
                  <a:lnTo>
                    <a:pt x="7" y="3075"/>
                  </a:lnTo>
                  <a:lnTo>
                    <a:pt x="1" y="3047"/>
                  </a:lnTo>
                  <a:lnTo>
                    <a:pt x="0" y="3019"/>
                  </a:lnTo>
                  <a:lnTo>
                    <a:pt x="5" y="2991"/>
                  </a:lnTo>
                  <a:lnTo>
                    <a:pt x="240" y="2049"/>
                  </a:lnTo>
                  <a:lnTo>
                    <a:pt x="247" y="2028"/>
                  </a:lnTo>
                  <a:lnTo>
                    <a:pt x="256" y="2009"/>
                  </a:lnTo>
                  <a:lnTo>
                    <a:pt x="245" y="1970"/>
                  </a:lnTo>
                  <a:lnTo>
                    <a:pt x="238" y="1931"/>
                  </a:lnTo>
                  <a:lnTo>
                    <a:pt x="236" y="1890"/>
                  </a:lnTo>
                  <a:lnTo>
                    <a:pt x="236" y="350"/>
                  </a:lnTo>
                  <a:lnTo>
                    <a:pt x="239" y="302"/>
                  </a:lnTo>
                  <a:lnTo>
                    <a:pt x="248" y="256"/>
                  </a:lnTo>
                  <a:lnTo>
                    <a:pt x="263" y="214"/>
                  </a:lnTo>
                  <a:lnTo>
                    <a:pt x="283" y="173"/>
                  </a:lnTo>
                  <a:lnTo>
                    <a:pt x="308" y="136"/>
                  </a:lnTo>
                  <a:lnTo>
                    <a:pt x="338" y="103"/>
                  </a:lnTo>
                  <a:lnTo>
                    <a:pt x="372" y="73"/>
                  </a:lnTo>
                  <a:lnTo>
                    <a:pt x="409" y="48"/>
                  </a:lnTo>
                  <a:lnTo>
                    <a:pt x="450" y="27"/>
                  </a:lnTo>
                  <a:lnTo>
                    <a:pt x="493" y="13"/>
                  </a:lnTo>
                  <a:lnTo>
                    <a:pt x="538" y="3"/>
                  </a:lnTo>
                  <a:lnTo>
                    <a:pt x="585" y="0"/>
                  </a:lnTo>
                  <a:close/>
                </a:path>
              </a:pathLst>
            </a:custGeom>
            <a:grpFill/>
            <a:ln w="0">
              <a:solidFill>
                <a:srgbClr val="FFC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928" y="4071"/>
              <a:ext cx="108" cy="109"/>
            </a:xfrm>
            <a:custGeom>
              <a:avLst/>
              <a:gdLst>
                <a:gd name="T0" fmla="*/ 49 w 654"/>
                <a:gd name="T1" fmla="*/ 0 h 654"/>
                <a:gd name="T2" fmla="*/ 63 w 654"/>
                <a:gd name="T3" fmla="*/ 2 h 654"/>
                <a:gd name="T4" fmla="*/ 515 w 654"/>
                <a:gd name="T5" fmla="*/ 174 h 654"/>
                <a:gd name="T6" fmla="*/ 527 w 654"/>
                <a:gd name="T7" fmla="*/ 181 h 654"/>
                <a:gd name="T8" fmla="*/ 536 w 654"/>
                <a:gd name="T9" fmla="*/ 192 h 654"/>
                <a:gd name="T10" fmla="*/ 542 w 654"/>
                <a:gd name="T11" fmla="*/ 205 h 654"/>
                <a:gd name="T12" fmla="*/ 544 w 654"/>
                <a:gd name="T13" fmla="*/ 220 h 654"/>
                <a:gd name="T14" fmla="*/ 541 w 654"/>
                <a:gd name="T15" fmla="*/ 234 h 654"/>
                <a:gd name="T16" fmla="*/ 534 w 654"/>
                <a:gd name="T17" fmla="*/ 247 h 654"/>
                <a:gd name="T18" fmla="*/ 524 w 654"/>
                <a:gd name="T19" fmla="*/ 256 h 654"/>
                <a:gd name="T20" fmla="*/ 510 w 654"/>
                <a:gd name="T21" fmla="*/ 262 h 654"/>
                <a:gd name="T22" fmla="*/ 412 w 654"/>
                <a:gd name="T23" fmla="*/ 289 h 654"/>
                <a:gd name="T24" fmla="*/ 641 w 654"/>
                <a:gd name="T25" fmla="*/ 518 h 654"/>
                <a:gd name="T26" fmla="*/ 649 w 654"/>
                <a:gd name="T27" fmla="*/ 529 h 654"/>
                <a:gd name="T28" fmla="*/ 654 w 654"/>
                <a:gd name="T29" fmla="*/ 543 h 654"/>
                <a:gd name="T30" fmla="*/ 654 w 654"/>
                <a:gd name="T31" fmla="*/ 558 h 654"/>
                <a:gd name="T32" fmla="*/ 649 w 654"/>
                <a:gd name="T33" fmla="*/ 572 h 654"/>
                <a:gd name="T34" fmla="*/ 641 w 654"/>
                <a:gd name="T35" fmla="*/ 583 h 654"/>
                <a:gd name="T36" fmla="*/ 583 w 654"/>
                <a:gd name="T37" fmla="*/ 641 h 654"/>
                <a:gd name="T38" fmla="*/ 571 w 654"/>
                <a:gd name="T39" fmla="*/ 649 h 654"/>
                <a:gd name="T40" fmla="*/ 557 w 654"/>
                <a:gd name="T41" fmla="*/ 654 h 654"/>
                <a:gd name="T42" fmla="*/ 543 w 654"/>
                <a:gd name="T43" fmla="*/ 654 h 654"/>
                <a:gd name="T44" fmla="*/ 530 w 654"/>
                <a:gd name="T45" fmla="*/ 649 h 654"/>
                <a:gd name="T46" fmla="*/ 517 w 654"/>
                <a:gd name="T47" fmla="*/ 641 h 654"/>
                <a:gd name="T48" fmla="*/ 289 w 654"/>
                <a:gd name="T49" fmla="*/ 412 h 654"/>
                <a:gd name="T50" fmla="*/ 262 w 654"/>
                <a:gd name="T51" fmla="*/ 510 h 654"/>
                <a:gd name="T52" fmla="*/ 256 w 654"/>
                <a:gd name="T53" fmla="*/ 524 h 654"/>
                <a:gd name="T54" fmla="*/ 246 w 654"/>
                <a:gd name="T55" fmla="*/ 534 h 654"/>
                <a:gd name="T56" fmla="*/ 234 w 654"/>
                <a:gd name="T57" fmla="*/ 541 h 654"/>
                <a:gd name="T58" fmla="*/ 220 w 654"/>
                <a:gd name="T59" fmla="*/ 544 h 654"/>
                <a:gd name="T60" fmla="*/ 205 w 654"/>
                <a:gd name="T61" fmla="*/ 543 h 654"/>
                <a:gd name="T62" fmla="*/ 192 w 654"/>
                <a:gd name="T63" fmla="*/ 536 h 654"/>
                <a:gd name="T64" fmla="*/ 181 w 654"/>
                <a:gd name="T65" fmla="*/ 527 h 654"/>
                <a:gd name="T66" fmla="*/ 174 w 654"/>
                <a:gd name="T67" fmla="*/ 515 h 654"/>
                <a:gd name="T68" fmla="*/ 3 w 654"/>
                <a:gd name="T69" fmla="*/ 62 h 654"/>
                <a:gd name="T70" fmla="*/ 0 w 654"/>
                <a:gd name="T71" fmla="*/ 50 h 654"/>
                <a:gd name="T72" fmla="*/ 0 w 654"/>
                <a:gd name="T73" fmla="*/ 36 h 654"/>
                <a:gd name="T74" fmla="*/ 5 w 654"/>
                <a:gd name="T75" fmla="*/ 24 h 654"/>
                <a:gd name="T76" fmla="*/ 14 w 654"/>
                <a:gd name="T77" fmla="*/ 13 h 654"/>
                <a:gd name="T78" fmla="*/ 24 w 654"/>
                <a:gd name="T79" fmla="*/ 5 h 654"/>
                <a:gd name="T80" fmla="*/ 37 w 654"/>
                <a:gd name="T81" fmla="*/ 1 h 654"/>
                <a:gd name="T82" fmla="*/ 49 w 654"/>
                <a:gd name="T8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54" h="654">
                  <a:moveTo>
                    <a:pt x="49" y="0"/>
                  </a:moveTo>
                  <a:lnTo>
                    <a:pt x="63" y="2"/>
                  </a:lnTo>
                  <a:lnTo>
                    <a:pt x="515" y="174"/>
                  </a:lnTo>
                  <a:lnTo>
                    <a:pt x="527" y="181"/>
                  </a:lnTo>
                  <a:lnTo>
                    <a:pt x="536" y="192"/>
                  </a:lnTo>
                  <a:lnTo>
                    <a:pt x="542" y="205"/>
                  </a:lnTo>
                  <a:lnTo>
                    <a:pt x="544" y="220"/>
                  </a:lnTo>
                  <a:lnTo>
                    <a:pt x="541" y="234"/>
                  </a:lnTo>
                  <a:lnTo>
                    <a:pt x="534" y="247"/>
                  </a:lnTo>
                  <a:lnTo>
                    <a:pt x="524" y="256"/>
                  </a:lnTo>
                  <a:lnTo>
                    <a:pt x="510" y="262"/>
                  </a:lnTo>
                  <a:lnTo>
                    <a:pt x="412" y="289"/>
                  </a:lnTo>
                  <a:lnTo>
                    <a:pt x="641" y="518"/>
                  </a:lnTo>
                  <a:lnTo>
                    <a:pt x="649" y="529"/>
                  </a:lnTo>
                  <a:lnTo>
                    <a:pt x="654" y="543"/>
                  </a:lnTo>
                  <a:lnTo>
                    <a:pt x="654" y="558"/>
                  </a:lnTo>
                  <a:lnTo>
                    <a:pt x="649" y="572"/>
                  </a:lnTo>
                  <a:lnTo>
                    <a:pt x="641" y="583"/>
                  </a:lnTo>
                  <a:lnTo>
                    <a:pt x="583" y="641"/>
                  </a:lnTo>
                  <a:lnTo>
                    <a:pt x="571" y="649"/>
                  </a:lnTo>
                  <a:lnTo>
                    <a:pt x="557" y="654"/>
                  </a:lnTo>
                  <a:lnTo>
                    <a:pt x="543" y="654"/>
                  </a:lnTo>
                  <a:lnTo>
                    <a:pt x="530" y="649"/>
                  </a:lnTo>
                  <a:lnTo>
                    <a:pt x="517" y="641"/>
                  </a:lnTo>
                  <a:lnTo>
                    <a:pt x="289" y="412"/>
                  </a:lnTo>
                  <a:lnTo>
                    <a:pt x="262" y="510"/>
                  </a:lnTo>
                  <a:lnTo>
                    <a:pt x="256" y="524"/>
                  </a:lnTo>
                  <a:lnTo>
                    <a:pt x="246" y="534"/>
                  </a:lnTo>
                  <a:lnTo>
                    <a:pt x="234" y="541"/>
                  </a:lnTo>
                  <a:lnTo>
                    <a:pt x="220" y="544"/>
                  </a:lnTo>
                  <a:lnTo>
                    <a:pt x="205" y="543"/>
                  </a:lnTo>
                  <a:lnTo>
                    <a:pt x="192" y="536"/>
                  </a:lnTo>
                  <a:lnTo>
                    <a:pt x="181" y="527"/>
                  </a:lnTo>
                  <a:lnTo>
                    <a:pt x="174" y="515"/>
                  </a:lnTo>
                  <a:lnTo>
                    <a:pt x="3" y="62"/>
                  </a:lnTo>
                  <a:lnTo>
                    <a:pt x="0" y="50"/>
                  </a:lnTo>
                  <a:lnTo>
                    <a:pt x="0" y="36"/>
                  </a:lnTo>
                  <a:lnTo>
                    <a:pt x="5" y="24"/>
                  </a:lnTo>
                  <a:lnTo>
                    <a:pt x="14" y="13"/>
                  </a:lnTo>
                  <a:lnTo>
                    <a:pt x="24" y="5"/>
                  </a:lnTo>
                  <a:lnTo>
                    <a:pt x="37" y="1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solidFill>
                <a:srgbClr val="FFC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1"/>
          <p:cNvSpPr>
            <a:spLocks noEditPoints="1"/>
          </p:cNvSpPr>
          <p:nvPr/>
        </p:nvSpPr>
        <p:spPr bwMode="auto">
          <a:xfrm>
            <a:off x="7737861" y="2102004"/>
            <a:ext cx="1763995" cy="2165689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noFill/>
          <a:ln w="0">
            <a:solidFill>
              <a:srgbClr val="FFC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6126794" y="4223752"/>
            <a:ext cx="4684127" cy="1155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Step. 2 / </a:t>
            </a:r>
            <a:r>
              <a:rPr lang="ko-KR" altLang="en-US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향후 계획</a:t>
            </a:r>
            <a:endParaRPr lang="en-US" altLang="ko-KR" sz="2800" b="1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앞으로 진행할 것들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haroni" panose="02010803020104030203" pitchFamily="2" charset="-79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04391" y="4244623"/>
            <a:ext cx="4599259" cy="1114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Step. 1 / </a:t>
            </a:r>
            <a:r>
              <a:rPr lang="ko-KR" altLang="en-US" sz="28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작업 현황</a:t>
            </a:r>
            <a:endParaRPr lang="en-US" altLang="ko-KR" sz="2800" b="1" dirty="0">
              <a:solidFill>
                <a:prstClr val="whit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Level save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추가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,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rPr>
              <a:t> 아이템 개수 표시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83677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Level save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CBB0D5-C7D9-459C-B2BB-9A43FAF6A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8335" y="1409123"/>
            <a:ext cx="6134100" cy="4876800"/>
          </a:xfrm>
          <a:prstGeom prst="rect">
            <a:avLst/>
          </a:prstGeom>
          <a:ln w="28575">
            <a:solidFill>
              <a:srgbClr val="FFC000"/>
            </a:solidFill>
          </a:ln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1BF95E7-4154-4A1B-AA48-4FFAACDC854A}"/>
              </a:ext>
            </a:extLst>
          </p:cNvPr>
          <p:cNvSpPr/>
          <p:nvPr/>
        </p:nvSpPr>
        <p:spPr>
          <a:xfrm>
            <a:off x="6543413" y="3624044"/>
            <a:ext cx="1904301" cy="39428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437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Level save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F32FAB-560B-4541-8CC4-D66DC116AE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8" t="286" r="594" b="373"/>
          <a:stretch/>
        </p:blipFill>
        <p:spPr>
          <a:xfrm>
            <a:off x="3170387" y="1577130"/>
            <a:ext cx="5579546" cy="4468581"/>
          </a:xfrm>
          <a:prstGeom prst="rect">
            <a:avLst/>
          </a:prstGeom>
          <a:ln w="28575">
            <a:solidFill>
              <a:srgbClr val="FFC000"/>
            </a:solidFill>
          </a:ln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1BF95E7-4154-4A1B-AA48-4FFAACDC854A}"/>
              </a:ext>
            </a:extLst>
          </p:cNvPr>
          <p:cNvSpPr/>
          <p:nvPr/>
        </p:nvSpPr>
        <p:spPr>
          <a:xfrm>
            <a:off x="5335398" y="2978092"/>
            <a:ext cx="1526797" cy="402671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204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Level save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F32FAB-560B-4541-8CC4-D66DC116A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4379" y="1564286"/>
            <a:ext cx="5649110" cy="4498203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1BF95E7-4154-4A1B-AA48-4FFAACDC854A}"/>
              </a:ext>
            </a:extLst>
          </p:cNvPr>
          <p:cNvSpPr/>
          <p:nvPr/>
        </p:nvSpPr>
        <p:spPr>
          <a:xfrm>
            <a:off x="5335398" y="2978092"/>
            <a:ext cx="1526797" cy="402671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087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Level save</a:t>
            </a:r>
          </a:p>
        </p:txBody>
      </p:sp>
      <p:pic>
        <p:nvPicPr>
          <p:cNvPr id="1026" name="Picture 2" descr="C:\Users\권하현\Desktop\Endless 게임 같은 단계에서 시작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62287" y="1660050"/>
            <a:ext cx="6067425" cy="456247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2588437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Level save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75178BF-7FC2-4B13-805A-F8C6E6E28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973" y="1627236"/>
            <a:ext cx="3351029" cy="4377330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EC1967B-4094-4847-BC33-0F1ED5CA4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9041" y="1627236"/>
            <a:ext cx="3296604" cy="4377330"/>
          </a:xfrm>
          <a:prstGeom prst="rect">
            <a:avLst/>
          </a:prstGeom>
          <a:ln w="28575">
            <a:solidFill>
              <a:srgbClr val="FFC000"/>
            </a:solidFill>
          </a:ln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F0D7941-B83B-4866-B6C6-E3EC74E8B954}"/>
              </a:ext>
            </a:extLst>
          </p:cNvPr>
          <p:cNvSpPr/>
          <p:nvPr/>
        </p:nvSpPr>
        <p:spPr>
          <a:xfrm>
            <a:off x="2827091" y="5610283"/>
            <a:ext cx="1103388" cy="228455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B9D11079-2B16-41CD-B767-A4CFE495B609}"/>
              </a:ext>
            </a:extLst>
          </p:cNvPr>
          <p:cNvSpPr/>
          <p:nvPr/>
        </p:nvSpPr>
        <p:spPr>
          <a:xfrm>
            <a:off x="7425656" y="5611682"/>
            <a:ext cx="1103388" cy="228455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7766101D-7AB8-47DC-AEF2-848FDCB3B306}"/>
              </a:ext>
            </a:extLst>
          </p:cNvPr>
          <p:cNvSpPr/>
          <p:nvPr/>
        </p:nvSpPr>
        <p:spPr>
          <a:xfrm>
            <a:off x="6541656" y="3600190"/>
            <a:ext cx="662730" cy="431422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086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기능 추가 </a:t>
            </a:r>
            <a:r>
              <a:rPr lang="en-US" altLang="ko-KR" sz="36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Level save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927D6EE-976C-4F5B-83AF-E2928D019307}"/>
              </a:ext>
            </a:extLst>
          </p:cNvPr>
          <p:cNvGrpSpPr/>
          <p:nvPr/>
        </p:nvGrpSpPr>
        <p:grpSpPr>
          <a:xfrm>
            <a:off x="7036958" y="1229116"/>
            <a:ext cx="4160823" cy="1659762"/>
            <a:chOff x="2221552" y="1316435"/>
            <a:chExt cx="4435242" cy="1769228"/>
          </a:xfrm>
        </p:grpSpPr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36F3D654-F6D5-48F4-911E-18E0AD97D3A0}"/>
                </a:ext>
              </a:extLst>
            </p:cNvPr>
            <p:cNvSpPr/>
            <p:nvPr/>
          </p:nvSpPr>
          <p:spPr>
            <a:xfrm>
              <a:off x="2221552" y="1316435"/>
              <a:ext cx="2493494" cy="1166297"/>
            </a:xfrm>
            <a:prstGeom prst="round2Same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ConfigHandler.cpp</a:t>
              </a:r>
            </a:p>
            <a:p>
              <a:pPr algn="ctr"/>
              <a:endParaRPr lang="en-US" altLang="ko-KR" sz="1100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D7E84C7-51D6-4467-9D45-66A1C3894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46719" y="1809313"/>
              <a:ext cx="4410075" cy="1276350"/>
            </a:xfrm>
            <a:prstGeom prst="rect">
              <a:avLst/>
            </a:prstGeom>
            <a:ln w="28575">
              <a:solidFill>
                <a:srgbClr val="FFC000"/>
              </a:solidFill>
            </a:ln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2A9975A-F4AE-4E3D-9510-E36520387FB3}"/>
              </a:ext>
            </a:extLst>
          </p:cNvPr>
          <p:cNvGrpSpPr/>
          <p:nvPr/>
        </p:nvGrpSpPr>
        <p:grpSpPr>
          <a:xfrm>
            <a:off x="2497652" y="5511186"/>
            <a:ext cx="3376196" cy="1115963"/>
            <a:chOff x="7778365" y="1409123"/>
            <a:chExt cx="3376196" cy="1115963"/>
          </a:xfrm>
        </p:grpSpPr>
        <p:sp>
          <p:nvSpPr>
            <p:cNvPr id="23" name="사각형: 둥근 위쪽 모서리 22">
              <a:extLst>
                <a:ext uri="{FF2B5EF4-FFF2-40B4-BE49-F238E27FC236}">
                  <a16:creationId xmlns:a16="http://schemas.microsoft.com/office/drawing/2014/main" id="{3FBE6B90-85B1-45F8-8322-B55DA9749671}"/>
                </a:ext>
              </a:extLst>
            </p:cNvPr>
            <p:cNvSpPr/>
            <p:nvPr/>
          </p:nvSpPr>
          <p:spPr>
            <a:xfrm>
              <a:off x="7778365" y="1409123"/>
              <a:ext cx="1661636" cy="981739"/>
            </a:xfrm>
            <a:prstGeom prst="round2Same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panelpop.ini</a:t>
              </a: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9D72C35D-DA05-42C1-B188-6234C4BC6B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5835"/>
            <a:stretch/>
          </p:blipFill>
          <p:spPr>
            <a:xfrm>
              <a:off x="7803532" y="1905015"/>
              <a:ext cx="3351029" cy="620071"/>
            </a:xfrm>
            <a:prstGeom prst="rect">
              <a:avLst/>
            </a:prstGeom>
            <a:ln w="28575">
              <a:solidFill>
                <a:srgbClr val="FFC000"/>
              </a:solidFill>
              <a:prstDash val="solid"/>
            </a:ln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CE12026-B30F-4C66-845A-C19B632ED108}"/>
              </a:ext>
            </a:extLst>
          </p:cNvPr>
          <p:cNvGrpSpPr/>
          <p:nvPr/>
        </p:nvGrpSpPr>
        <p:grpSpPr>
          <a:xfrm>
            <a:off x="2403682" y="1286030"/>
            <a:ext cx="3564136" cy="4052474"/>
            <a:chOff x="1888057" y="1771666"/>
            <a:chExt cx="4173870" cy="4745750"/>
          </a:xfrm>
        </p:grpSpPr>
        <p:graphicFrame>
          <p:nvGraphicFramePr>
            <p:cNvPr id="19" name="개체 18">
              <a:extLst>
                <a:ext uri="{FF2B5EF4-FFF2-40B4-BE49-F238E27FC236}">
                  <a16:creationId xmlns:a16="http://schemas.microsoft.com/office/drawing/2014/main" id="{4DFDA605-201B-459E-92E8-02EDF771476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91872703"/>
                </p:ext>
              </p:extLst>
            </p:nvPr>
          </p:nvGraphicFramePr>
          <p:xfrm>
            <a:off x="1888057" y="1771666"/>
            <a:ext cx="4173870" cy="47457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4" name="Image" r:id="rId5" imgW="6171120" imgH="7034760" progId="Photoshop.Image.13">
                    <p:embed/>
                  </p:oleObj>
                </mc:Choice>
                <mc:Fallback>
                  <p:oleObj name="Image" r:id="rId5" imgW="6171120" imgH="7034760" progId="Photoshop.Image.1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888057" y="1771666"/>
                          <a:ext cx="4173870" cy="4745750"/>
                        </a:xfrm>
                        <a:prstGeom prst="rect">
                          <a:avLst/>
                        </a:prstGeom>
                        <a:ln w="28575">
                          <a:solidFill>
                            <a:srgbClr val="FFC000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D8F9C58D-DCA8-42E7-A4C2-F2BBD6DA2F14}"/>
                </a:ext>
              </a:extLst>
            </p:cNvPr>
            <p:cNvCxnSpPr>
              <a:cxnSpLocks/>
            </p:cNvCxnSpPr>
            <p:nvPr/>
          </p:nvCxnSpPr>
          <p:spPr>
            <a:xfrm>
              <a:off x="3654224" y="3732075"/>
              <a:ext cx="1217129" cy="574509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5E4512E1-91BD-4461-974E-BFE3EF2F080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62614" y="4127764"/>
              <a:ext cx="1208740" cy="1762061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899CAB-7AD9-441E-A747-0E7B29C9DA54}"/>
              </a:ext>
            </a:extLst>
          </p:cNvPr>
          <p:cNvGrpSpPr/>
          <p:nvPr/>
        </p:nvGrpSpPr>
        <p:grpSpPr>
          <a:xfrm>
            <a:off x="7074456" y="3142089"/>
            <a:ext cx="4109436" cy="909583"/>
            <a:chOff x="7040610" y="4620055"/>
            <a:chExt cx="4282971" cy="947993"/>
          </a:xfrm>
        </p:grpSpPr>
        <p:sp>
          <p:nvSpPr>
            <p:cNvPr id="34" name="사각형: 둥근 위쪽 모서리 33">
              <a:extLst>
                <a:ext uri="{FF2B5EF4-FFF2-40B4-BE49-F238E27FC236}">
                  <a16:creationId xmlns:a16="http://schemas.microsoft.com/office/drawing/2014/main" id="{92EA05A5-588A-415A-9CC8-22FFAC070092}"/>
                </a:ext>
              </a:extLst>
            </p:cNvPr>
            <p:cNvSpPr/>
            <p:nvPr/>
          </p:nvSpPr>
          <p:spPr>
            <a:xfrm>
              <a:off x="7040610" y="4620055"/>
              <a:ext cx="1558827" cy="920997"/>
            </a:xfrm>
            <a:prstGeom prst="round2Same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Board.cpp</a:t>
              </a:r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</p:txBody>
        </p:sp>
        <p:graphicFrame>
          <p:nvGraphicFramePr>
            <p:cNvPr id="28" name="개체 27">
              <a:extLst>
                <a:ext uri="{FF2B5EF4-FFF2-40B4-BE49-F238E27FC236}">
                  <a16:creationId xmlns:a16="http://schemas.microsoft.com/office/drawing/2014/main" id="{F4634C7B-7AE9-4EA9-B35C-8E2A8D22C05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84331003"/>
                </p:ext>
              </p:extLst>
            </p:nvPr>
          </p:nvGraphicFramePr>
          <p:xfrm>
            <a:off x="7060569" y="5030219"/>
            <a:ext cx="4263012" cy="5378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5" name="Image" r:id="rId7" imgW="5637960" imgH="711000" progId="Photoshop.Image.13">
                    <p:embed/>
                  </p:oleObj>
                </mc:Choice>
                <mc:Fallback>
                  <p:oleObj name="Image" r:id="rId7" imgW="5637960" imgH="711000" progId="Photoshop.Image.1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7060569" y="5030219"/>
                          <a:ext cx="4263012" cy="537829"/>
                        </a:xfrm>
                        <a:prstGeom prst="rect">
                          <a:avLst/>
                        </a:prstGeom>
                        <a:ln w="28575">
                          <a:solidFill>
                            <a:srgbClr val="FFC000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25E7900-36C2-433D-B27D-D74E20B98A4B}"/>
              </a:ext>
            </a:extLst>
          </p:cNvPr>
          <p:cNvGrpSpPr/>
          <p:nvPr/>
        </p:nvGrpSpPr>
        <p:grpSpPr>
          <a:xfrm>
            <a:off x="7036958" y="4278981"/>
            <a:ext cx="4137214" cy="2374403"/>
            <a:chOff x="7036958" y="3065502"/>
            <a:chExt cx="4137214" cy="237440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9F79AA11-0B95-4E1C-8E96-CA00AAA4A29C}"/>
                </a:ext>
              </a:extLst>
            </p:cNvPr>
            <p:cNvGrpSpPr/>
            <p:nvPr/>
          </p:nvGrpSpPr>
          <p:grpSpPr>
            <a:xfrm>
              <a:off x="7036958" y="3065502"/>
              <a:ext cx="4137213" cy="1277410"/>
              <a:chOff x="7111572" y="1768100"/>
              <a:chExt cx="4540279" cy="1401862"/>
            </a:xfrm>
          </p:grpSpPr>
          <p:sp>
            <p:nvSpPr>
              <p:cNvPr id="32" name="사각형: 둥근 위쪽 모서리 31">
                <a:extLst>
                  <a:ext uri="{FF2B5EF4-FFF2-40B4-BE49-F238E27FC236}">
                    <a16:creationId xmlns:a16="http://schemas.microsoft.com/office/drawing/2014/main" id="{B4588264-63BE-40EF-AAF1-770C7A2B2600}"/>
                  </a:ext>
                </a:extLst>
              </p:cNvPr>
              <p:cNvSpPr/>
              <p:nvPr/>
            </p:nvSpPr>
            <p:spPr>
              <a:xfrm>
                <a:off x="7111572" y="1768100"/>
                <a:ext cx="2493494" cy="1166297"/>
              </a:xfrm>
              <a:prstGeom prst="round2Same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EndlessGame.cpp</a:t>
                </a:r>
              </a:p>
              <a:p>
                <a:pPr algn="ctr"/>
                <a:endParaRPr lang="en-US" altLang="ko-KR" sz="1100" dirty="0">
                  <a:solidFill>
                    <a:schemeClr val="tx1"/>
                  </a:solidFill>
                </a:endParaRPr>
              </a:p>
              <a:p>
                <a:pPr algn="ctr"/>
                <a:endParaRPr lang="en-US" altLang="ko-KR" dirty="0"/>
              </a:p>
              <a:p>
                <a:pPr algn="ctr"/>
                <a:endParaRPr lang="en-US" altLang="ko-KR" dirty="0"/>
              </a:p>
            </p:txBody>
          </p:sp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A1812E61-081F-4647-A257-1B2D6BA93A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r="10561"/>
              <a:stretch/>
            </p:blipFill>
            <p:spPr>
              <a:xfrm>
                <a:off x="7136740" y="2284137"/>
                <a:ext cx="4515111" cy="885825"/>
              </a:xfrm>
              <a:prstGeom prst="rect">
                <a:avLst/>
              </a:prstGeom>
              <a:ln w="28575">
                <a:solidFill>
                  <a:srgbClr val="FFC000"/>
                </a:solidFill>
              </a:ln>
            </p:spPr>
          </p:pic>
        </p:grp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E8EA076F-4EB2-4312-AE49-59F28E4BF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064736" y="4369654"/>
              <a:ext cx="4109436" cy="1070251"/>
            </a:xfrm>
            <a:prstGeom prst="rect">
              <a:avLst/>
            </a:prstGeom>
            <a:ln w="28575">
              <a:solidFill>
                <a:srgbClr val="FFC00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801448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8172" cy="288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450409" y="899450"/>
            <a:ext cx="848310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POINT1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0E962C-DD50-4188-884C-E31FEC988B01}"/>
              </a:ext>
            </a:extLst>
          </p:cNvPr>
          <p:cNvSpPr/>
          <p:nvPr/>
        </p:nvSpPr>
        <p:spPr>
          <a:xfrm>
            <a:off x="2579698" y="450137"/>
            <a:ext cx="8351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아이템 개수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pic>
        <p:nvPicPr>
          <p:cNvPr id="2050" name="Picture 2" descr="C:\Users\권하현\Desktop\아이템 개수.png"/>
          <p:cNvPicPr>
            <a:picLocks noChangeAspect="1" noChangeArrowheads="1"/>
          </p:cNvPicPr>
          <p:nvPr/>
        </p:nvPicPr>
        <p:blipFill>
          <a:blip r:embed="rId2" cstate="print"/>
          <a:srcRect l="342" b="1023"/>
          <a:stretch>
            <a:fillRect/>
          </a:stretch>
        </p:blipFill>
        <p:spPr bwMode="auto">
          <a:xfrm>
            <a:off x="7271238" y="1608993"/>
            <a:ext cx="4609507" cy="4589585"/>
          </a:xfrm>
          <a:prstGeom prst="rect">
            <a:avLst/>
          </a:prstGeom>
          <a:noFill/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3" cstate="print"/>
          <a:srcRect l="800" b="939"/>
          <a:stretch>
            <a:fillRect/>
          </a:stretch>
        </p:blipFill>
        <p:spPr bwMode="auto">
          <a:xfrm>
            <a:off x="1826131" y="1626578"/>
            <a:ext cx="4553354" cy="45561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8" name="직선 화살표 연결선 17"/>
          <p:cNvCxnSpPr>
            <a:cxnSpLocks/>
            <a:stCxn id="17" idx="3"/>
            <a:endCxn id="2050" idx="1"/>
          </p:cNvCxnSpPr>
          <p:nvPr/>
        </p:nvCxnSpPr>
        <p:spPr>
          <a:xfrm flipV="1">
            <a:off x="6379485" y="3903786"/>
            <a:ext cx="891753" cy="879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C5CDAAE7-6FA3-4535-965C-CD0523128AEE}"/>
              </a:ext>
            </a:extLst>
          </p:cNvPr>
          <p:cNvSpPr/>
          <p:nvPr/>
        </p:nvSpPr>
        <p:spPr>
          <a:xfrm>
            <a:off x="7271239" y="1896120"/>
            <a:ext cx="463412" cy="1389326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F71A0E3-19F5-435B-81DE-8B40E925CA22}"/>
              </a:ext>
            </a:extLst>
          </p:cNvPr>
          <p:cNvSpPr/>
          <p:nvPr/>
        </p:nvSpPr>
        <p:spPr>
          <a:xfrm>
            <a:off x="11417334" y="1896120"/>
            <a:ext cx="463412" cy="1389326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087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3986</TotalTime>
  <Words>127</Words>
  <Application>Microsoft Office PowerPoint</Application>
  <PresentationFormat>와이드스크린</PresentationFormat>
  <Paragraphs>45</Paragraphs>
  <Slides>13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나눔스퀘어 ExtraBold</vt:lpstr>
      <vt:lpstr>Microsoft YaHei UI</vt:lpstr>
      <vt:lpstr>Arial</vt:lpstr>
      <vt:lpstr>맑은 고딕</vt:lpstr>
      <vt:lpstr>나눔스퀘어 Bold</vt:lpstr>
      <vt:lpstr>Office 테마</vt:lpstr>
      <vt:lpstr>Adobe Photoshop 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YooHyeonJi</cp:lastModifiedBy>
  <cp:revision>603</cp:revision>
  <dcterms:created xsi:type="dcterms:W3CDTF">2018-08-02T07:05:36Z</dcterms:created>
  <dcterms:modified xsi:type="dcterms:W3CDTF">2019-05-29T13:20:35Z</dcterms:modified>
</cp:coreProperties>
</file>

<file path=docProps/thumbnail.jpeg>
</file>